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1" r:id="rId2"/>
    <p:sldId id="257" r:id="rId3"/>
    <p:sldId id="258" r:id="rId4"/>
    <p:sldId id="259" r:id="rId5"/>
    <p:sldId id="260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LID4096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05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291" autoAdjust="0"/>
  </p:normalViewPr>
  <p:slideViewPr>
    <p:cSldViewPr snapToGrid="0">
      <p:cViewPr varScale="1">
        <p:scale>
          <a:sx n="68" d="100"/>
          <a:sy n="68" d="100"/>
        </p:scale>
        <p:origin x="816" y="7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</p:sldLst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8.xml"/><Relationship Id="rId3" Type="http://schemas.openxmlformats.org/officeDocument/2006/relationships/slide" Target="slides/slide3.xml"/><Relationship Id="rId7" Type="http://schemas.openxmlformats.org/officeDocument/2006/relationships/slide" Target="slides/slide7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5" Type="http://schemas.openxmlformats.org/officeDocument/2006/relationships/slide" Target="slides/slide5.xml"/><Relationship Id="rId4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opher Bergmann" userId="cd6dbf49-56a3-4659-9ab1-1905fd6d6f64" providerId="ADAL" clId="{72BC4D3A-B665-44BA-8401-81FBE1727C25}"/>
    <pc:docChg chg="custSel modSld">
      <pc:chgData name="Christopher Bergmann" userId="cd6dbf49-56a3-4659-9ab1-1905fd6d6f64" providerId="ADAL" clId="{72BC4D3A-B665-44BA-8401-81FBE1727C25}" dt="2023-02-20T08:30:21.263" v="20" actId="404"/>
      <pc:docMkLst>
        <pc:docMk/>
      </pc:docMkLst>
      <pc:sldChg chg="modSp mod">
        <pc:chgData name="Christopher Bergmann" userId="cd6dbf49-56a3-4659-9ab1-1905fd6d6f64" providerId="ADAL" clId="{72BC4D3A-B665-44BA-8401-81FBE1727C25}" dt="2023-02-20T08:30:21.263" v="20" actId="404"/>
        <pc:sldMkLst>
          <pc:docMk/>
          <pc:sldMk cId="1507704835" sldId="261"/>
        </pc:sldMkLst>
        <pc:spChg chg="mod">
          <ac:chgData name="Christopher Bergmann" userId="cd6dbf49-56a3-4659-9ab1-1905fd6d6f64" providerId="ADAL" clId="{72BC4D3A-B665-44BA-8401-81FBE1727C25}" dt="2023-02-20T08:30:21.263" v="20" actId="404"/>
          <ac:spMkLst>
            <pc:docMk/>
            <pc:sldMk cId="1507704835" sldId="261"/>
            <ac:spMk id="3" creationId="{F4B6B71C-99D8-AF01-0772-B415A7F003ED}"/>
          </ac:spMkLst>
        </pc:spChg>
        <pc:spChg chg="mod">
          <ac:chgData name="Christopher Bergmann" userId="cd6dbf49-56a3-4659-9ab1-1905fd6d6f64" providerId="ADAL" clId="{72BC4D3A-B665-44BA-8401-81FBE1727C25}" dt="2023-02-16T14:50:12.998" v="0" actId="1037"/>
          <ac:spMkLst>
            <pc:docMk/>
            <pc:sldMk cId="1507704835" sldId="261"/>
            <ac:spMk id="7" creationId="{D8A1AA7D-D02B-1028-2826-EBA403BD822B}"/>
          </ac:spMkLst>
        </pc:spChg>
      </pc:sldChg>
      <pc:sldChg chg="modSp mod">
        <pc:chgData name="Christopher Bergmann" userId="cd6dbf49-56a3-4659-9ab1-1905fd6d6f64" providerId="ADAL" clId="{72BC4D3A-B665-44BA-8401-81FBE1727C25}" dt="2023-02-20T08:29:54.525" v="9" actId="20577"/>
        <pc:sldMkLst>
          <pc:docMk/>
          <pc:sldMk cId="668037278" sldId="264"/>
        </pc:sldMkLst>
        <pc:spChg chg="mod">
          <ac:chgData name="Christopher Bergmann" userId="cd6dbf49-56a3-4659-9ab1-1905fd6d6f64" providerId="ADAL" clId="{72BC4D3A-B665-44BA-8401-81FBE1727C25}" dt="2023-02-20T08:29:54.525" v="9" actId="20577"/>
          <ac:spMkLst>
            <pc:docMk/>
            <pc:sldMk cId="668037278" sldId="264"/>
            <ac:spMk id="2" creationId="{2E1D30C2-2B21-6262-B218-FEA2ADC2774E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ID4096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19A918-2DB5-4489-B096-F334387775F8}" type="datetimeFigureOut">
              <a:rPr lang="LID4096" smtClean="0"/>
              <a:t>02/20/2023</a:t>
            </a:fld>
            <a:endParaRPr lang="LID4096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ID4096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LID4096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ID4096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6604CB-0F8A-42CE-A5D1-6BB919A843D8}" type="slidenum">
              <a:rPr lang="LID4096" smtClean="0"/>
              <a:t>‹Nr.›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776996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5098C0-994C-1D9E-3ABF-DDB2F5CB49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LID4096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885BC1A2-4D54-8593-BB01-224408E5C5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LID4096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0892155-C501-AF22-9CD8-498877B021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CC469-C0FD-40CF-8AA4-01BC471D17B0}" type="datetime1">
              <a:rPr lang="LID4096" smtClean="0"/>
              <a:t>02/20/2023</a:t>
            </a:fld>
            <a:endParaRPr lang="LID4096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BEEBB34-0D20-B4AD-E962-991CFD0FB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Max Muster | Musterweg 1 | 12345 Musterstadt</a:t>
            </a:r>
            <a:endParaRPr lang="LID4096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9B0FC2B-4EB6-1255-AA4B-543B5879C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5B567-5BE7-4D49-B235-F1B35C424665}" type="slidenum">
              <a:rPr lang="LID4096" smtClean="0"/>
              <a:t>‹Nr.›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805027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EF7AA1-DB09-738B-07BA-FE7F84B9B9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LID4096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99698AD-33CF-1E75-10E4-CDE82BFB78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LID4096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E05E9AB-259D-EC6E-1B59-B118031318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4BA76-CADD-4E04-94CE-32D79186A153}" type="datetime1">
              <a:rPr lang="LID4096" smtClean="0"/>
              <a:t>02/20/2023</a:t>
            </a:fld>
            <a:endParaRPr lang="LID4096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D1AE7E7-0DAE-7118-7EE4-FE7706893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Max Muster | Musterweg 1 | 12345 Musterstadt</a:t>
            </a:r>
            <a:endParaRPr lang="LID4096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9D9C058-091D-D89E-BF55-AE44F8B84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5B567-5BE7-4D49-B235-F1B35C424665}" type="slidenum">
              <a:rPr lang="LID4096" smtClean="0"/>
              <a:t>‹Nr.›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761016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FAE98472-0342-420E-F0EB-1D0C2F893D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LID4096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650FE08-435C-68A6-52E9-98AC2AD546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LID4096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DEE9B40-DABC-8D91-5F8F-BE8CA7EA4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B3C57-CDC8-42C8-B509-3ED1C6C3A067}" type="datetime1">
              <a:rPr lang="LID4096" smtClean="0"/>
              <a:t>02/20/2023</a:t>
            </a:fld>
            <a:endParaRPr lang="LID4096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9E17C0F-6271-449F-657D-1699BF6E4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Max Muster | Musterweg 1 | 12345 Musterstadt</a:t>
            </a:r>
            <a:endParaRPr lang="LID4096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B3692F6-34DC-A3B6-9E58-4506ABA36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5B567-5BE7-4D49-B235-F1B35C424665}" type="slidenum">
              <a:rPr lang="LID4096" smtClean="0"/>
              <a:t>‹Nr.›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931270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8A08D8-7A9B-7AD5-CCAA-AADA0AC86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LID4096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B1D510A-A187-4B17-48E4-76F928EBC4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LID4096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A10A9A8-C6A2-D860-04CA-CAB0333AE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32202-7EB8-43C3-89E7-AC4D63F35E5B}" type="datetime1">
              <a:rPr lang="LID4096" smtClean="0"/>
              <a:t>02/20/2023</a:t>
            </a:fld>
            <a:endParaRPr lang="LID4096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152A27C-8260-FCC9-03E6-F2B20CE836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Max Muster | Musterweg 1 | 12345 Musterstadt</a:t>
            </a:r>
            <a:endParaRPr lang="LID4096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A2FB1FA-095A-1769-443B-675E0DECC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5B567-5BE7-4D49-B235-F1B35C424665}" type="slidenum">
              <a:rPr lang="LID4096" smtClean="0"/>
              <a:t>‹Nr.›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4203590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BFE845-E160-53FD-3590-8E6B3A9772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LID4096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88A32CF-15A0-AFF7-2ED1-6561F82990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CA21813-F87B-3C5D-B82B-257C476530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C53C9-081C-4A7A-AED8-3D7F98D402F9}" type="datetime1">
              <a:rPr lang="LID4096" smtClean="0"/>
              <a:t>02/20/2023</a:t>
            </a:fld>
            <a:endParaRPr lang="LID4096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0D4A353-41B9-0CBB-88D6-C6ADE7B36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Max Muster | Musterweg 1 | 12345 Musterstadt</a:t>
            </a:r>
            <a:endParaRPr lang="LID4096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ADB2C2D-5C00-4E2D-B315-A77AEF925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5B567-5BE7-4D49-B235-F1B35C424665}" type="slidenum">
              <a:rPr lang="LID4096" smtClean="0"/>
              <a:t>‹Nr.›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4174586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A1C86F-A40D-51AC-08D0-F2791130B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LID4096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A9DF2D5-7499-DDC4-07CC-F2B420ED75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LID4096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62B73B3-788A-08C4-C94A-581AADA98C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LID4096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09A3084-56DE-7196-10A8-1C60DE996A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0A3EF-9351-40EB-BA4A-2D393C212A1A}" type="datetime1">
              <a:rPr lang="LID4096" smtClean="0"/>
              <a:t>02/20/2023</a:t>
            </a:fld>
            <a:endParaRPr lang="LID4096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817C401-49A5-02CB-DE88-60686520E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Max Muster | Musterweg 1 | 12345 Musterstadt</a:t>
            </a:r>
            <a:endParaRPr lang="LID4096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6A01CF0-529E-E475-7F37-D755CDDB8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5B567-5BE7-4D49-B235-F1B35C424665}" type="slidenum">
              <a:rPr lang="LID4096" smtClean="0"/>
              <a:t>‹Nr.›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844629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CB11EC-1ADC-2207-ADCC-2C5FECD36B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LID4096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EA37154-D76E-CAD3-7DB4-8D6C57B1EB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3129942-9EB9-1860-E7CF-4E38E5CEBE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LID4096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432B7827-115E-08A5-C594-B764653072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6CCA099B-7924-A3B6-45E6-82E8340F94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LID4096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A4C3A22C-B870-4414-D1DC-B7EF86865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B6B30-8452-4055-98A7-7A7F6731FA55}" type="datetime1">
              <a:rPr lang="LID4096" smtClean="0"/>
              <a:t>02/20/2023</a:t>
            </a:fld>
            <a:endParaRPr lang="LID4096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E4B978D-C73E-90CD-3024-4336D5CA81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Max Muster | Musterweg 1 | 12345 Musterstadt</a:t>
            </a:r>
            <a:endParaRPr lang="LID4096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C33AA0B8-AD12-A808-2EA5-C49FAB506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5B567-5BE7-4D49-B235-F1B35C424665}" type="slidenum">
              <a:rPr lang="LID4096" smtClean="0"/>
              <a:t>‹Nr.›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161201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18FB80-3011-8FCD-DD8C-F459B07FE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LID4096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83D0084E-E9E7-FCBB-7B24-AC208DD58C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AC261-801E-46E1-B595-5C2FF6D6112F}" type="datetime1">
              <a:rPr lang="LID4096" smtClean="0"/>
              <a:t>02/20/2023</a:t>
            </a:fld>
            <a:endParaRPr lang="LID4096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9CC2BB2-C3E8-A0E1-DE69-1992D428C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Max Muster | Musterweg 1 | 12345 Musterstadt</a:t>
            </a:r>
            <a:endParaRPr lang="LID4096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A689BB8-A056-7CE7-8A09-633F289BF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5B567-5BE7-4D49-B235-F1B35C424665}" type="slidenum">
              <a:rPr lang="LID4096" smtClean="0"/>
              <a:t>‹Nr.›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947148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21EFE73C-C3F4-9522-6F6B-8D2120E86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6BA3D-789F-47B2-9711-5339FF02170F}" type="datetime1">
              <a:rPr lang="LID4096" smtClean="0"/>
              <a:t>02/20/2023</a:t>
            </a:fld>
            <a:endParaRPr lang="LID4096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FBDB8F9F-51E0-915D-F9B1-84C9B62A7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Max Muster | Musterweg 1 | 12345 Musterstadt</a:t>
            </a:r>
            <a:endParaRPr lang="LID4096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48B47D9-50B5-26AD-E452-BAC0B4F46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5B567-5BE7-4D49-B235-F1B35C424665}" type="slidenum">
              <a:rPr lang="LID4096" smtClean="0"/>
              <a:t>‹Nr.›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4154623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D8F0B2-3DDE-4358-98BF-634881824A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LID4096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A5DE006-1DB7-7360-66C1-86B7EFE67C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LID4096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885C6A4-DA29-7707-47AF-77D056E7B1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7B1F91B-F313-67FC-110D-C78463B710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40D7A-D574-491F-A4DA-79BC4C285464}" type="datetime1">
              <a:rPr lang="LID4096" smtClean="0"/>
              <a:t>02/20/2023</a:t>
            </a:fld>
            <a:endParaRPr lang="LID4096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C717861-592F-1848-AA27-15ED45F77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Max Muster | Musterweg 1 | 12345 Musterstadt</a:t>
            </a:r>
            <a:endParaRPr lang="LID4096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08C8574-484D-8AF5-AED1-681A84951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5B567-5BE7-4D49-B235-F1B35C424665}" type="slidenum">
              <a:rPr lang="LID4096" smtClean="0"/>
              <a:t>‹Nr.›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407086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8E09D8-2F6D-7196-2860-76FB2DB2A1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LID4096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A0380C91-4973-261D-47BC-B1AC94E122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ID4096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72A2076-ED09-2334-CFF4-E6A1BA5C51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901FB10-3B11-AB1B-66B3-621B35C974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EE928-CB91-49DD-BFEC-EB6CAA63D9A2}" type="datetime1">
              <a:rPr lang="LID4096" smtClean="0"/>
              <a:t>02/20/2023</a:t>
            </a:fld>
            <a:endParaRPr lang="LID4096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A968C52-15F8-B44C-2068-F15075F0B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Max Muster | Musterweg 1 | 12345 Musterstadt</a:t>
            </a:r>
            <a:endParaRPr lang="LID4096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A90355A-AF12-2B39-CBD7-34884A191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5B567-5BE7-4D49-B235-F1B35C424665}" type="slidenum">
              <a:rPr lang="LID4096" smtClean="0"/>
              <a:t>‹Nr.›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07861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EE34461C-BED9-9253-004C-AB26B7AB6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LID4096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7F11D9B-8B96-815B-2B67-59018D1FDE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LID4096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EF65684-9652-EFB0-4759-0F167B6635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B7DE9E-34CE-467B-8A00-B17B8B329DD1}" type="datetime1">
              <a:rPr lang="LID4096" smtClean="0"/>
              <a:t>02/20/2023</a:t>
            </a:fld>
            <a:endParaRPr lang="LID4096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236F24F-BD55-05A7-1C43-4E41AF2DC6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Max Muster | Musterweg 1 | 12345 Musterstadt</a:t>
            </a:r>
            <a:endParaRPr lang="LID4096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00D34AB-133B-FEB8-6509-326AE37AF6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D5B567-5BE7-4D49-B235-F1B35C424665}" type="slidenum">
              <a:rPr lang="LID4096" smtClean="0"/>
              <a:t>‹Nr.›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948422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ID4096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8AD03A-30B6-C6A8-1CDB-05749B6507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e-DE" sz="5400" b="1" dirty="0">
                <a:solidFill>
                  <a:srgbClr val="890505"/>
                </a:solidFill>
                <a:latin typeface="Montserrat Light" panose="00000400000000000000" pitchFamily="2" charset="0"/>
              </a:rPr>
              <a:t>Inhaltsverzeichnis</a:t>
            </a:r>
            <a:endParaRPr lang="LID4096" sz="5400" b="1" dirty="0">
              <a:solidFill>
                <a:srgbClr val="890505"/>
              </a:solidFill>
              <a:latin typeface="Montserrat Light" panose="00000400000000000000" pitchFamily="2" charset="0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4B6B71C-99D8-AF01-0772-B415A7F003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>
                <a:latin typeface="Montserrat Light" panose="00000400000000000000" pitchFamily="2" charset="0"/>
              </a:rPr>
              <a:t>1. Einleitung</a:t>
            </a:r>
          </a:p>
          <a:p>
            <a:r>
              <a:rPr lang="de-DE" sz="2400" dirty="0">
                <a:latin typeface="Montserrat Light" panose="00000400000000000000" pitchFamily="2" charset="0"/>
              </a:rPr>
              <a:t>2. Kapitel 1</a:t>
            </a:r>
          </a:p>
          <a:p>
            <a:r>
              <a:rPr lang="de-DE" sz="2400" dirty="0">
                <a:latin typeface="Montserrat Light" panose="00000400000000000000" pitchFamily="2" charset="0"/>
              </a:rPr>
              <a:t>3. Kapitel 2</a:t>
            </a:r>
          </a:p>
          <a:p>
            <a:r>
              <a:rPr lang="de-DE" sz="2400" dirty="0">
                <a:latin typeface="Montserrat Light" panose="00000400000000000000" pitchFamily="2" charset="0"/>
              </a:rPr>
              <a:t>4. Kapitel 3</a:t>
            </a:r>
          </a:p>
          <a:p>
            <a:r>
              <a:rPr lang="de-DE" sz="2400" dirty="0">
                <a:latin typeface="Montserrat Light" panose="00000400000000000000" pitchFamily="2" charset="0"/>
              </a:rPr>
              <a:t>5. Kapitel 4</a:t>
            </a:r>
          </a:p>
          <a:p>
            <a:r>
              <a:rPr lang="de-DE" sz="2400" dirty="0">
                <a:latin typeface="Montserrat Light" panose="00000400000000000000" pitchFamily="2" charset="0"/>
              </a:rPr>
              <a:t>6. Kapitel 5</a:t>
            </a:r>
          </a:p>
          <a:p>
            <a:r>
              <a:rPr lang="de-DE" sz="2400" dirty="0">
                <a:latin typeface="Montserrat Light" panose="00000400000000000000" pitchFamily="2" charset="0"/>
              </a:rPr>
              <a:t>7. Schluss</a:t>
            </a:r>
          </a:p>
          <a:p>
            <a:pPr marL="0" indent="0">
              <a:buNone/>
            </a:pPr>
            <a:endParaRPr lang="de-DE" sz="900" dirty="0">
              <a:latin typeface="Montserrat Light" panose="00000400000000000000" pitchFamily="2" charset="0"/>
            </a:endParaRPr>
          </a:p>
          <a:p>
            <a:pPr marL="0" indent="0">
              <a:buNone/>
            </a:pPr>
            <a:r>
              <a:rPr lang="de-DE" sz="2400" dirty="0">
                <a:latin typeface="Montserrat Light" panose="00000400000000000000" pitchFamily="2" charset="0"/>
              </a:rPr>
              <a:t>Literaturverzeichnis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40162763-01FF-FF92-57EE-2E1E7F0AEBFA}"/>
              </a:ext>
            </a:extLst>
          </p:cNvPr>
          <p:cNvSpPr/>
          <p:nvPr/>
        </p:nvSpPr>
        <p:spPr>
          <a:xfrm rot="16200000">
            <a:off x="770130" y="253530"/>
            <a:ext cx="54000" cy="1584000"/>
          </a:xfrm>
          <a:prstGeom prst="rect">
            <a:avLst/>
          </a:prstGeom>
          <a:solidFill>
            <a:srgbClr val="8905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LID4096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198E7FFD-3806-D158-5CA5-C66494343840}"/>
              </a:ext>
            </a:extLst>
          </p:cNvPr>
          <p:cNvSpPr/>
          <p:nvPr/>
        </p:nvSpPr>
        <p:spPr>
          <a:xfrm rot="16200000">
            <a:off x="1050518" y="63434"/>
            <a:ext cx="98646" cy="2189428"/>
          </a:xfrm>
          <a:prstGeom prst="rect">
            <a:avLst/>
          </a:prstGeom>
          <a:solidFill>
            <a:srgbClr val="8905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LID4096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F4B6D60F-710F-FC0D-EAC7-1584DE6EC206}"/>
              </a:ext>
            </a:extLst>
          </p:cNvPr>
          <p:cNvSpPr/>
          <p:nvPr/>
        </p:nvSpPr>
        <p:spPr>
          <a:xfrm>
            <a:off x="11374834" y="-2035"/>
            <a:ext cx="54000" cy="468000"/>
          </a:xfrm>
          <a:prstGeom prst="rect">
            <a:avLst/>
          </a:prstGeom>
          <a:solidFill>
            <a:srgbClr val="8905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LID4096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D8A1AA7D-D02B-1028-2826-EBA403BD822B}"/>
              </a:ext>
            </a:extLst>
          </p:cNvPr>
          <p:cNvSpPr/>
          <p:nvPr/>
        </p:nvSpPr>
        <p:spPr>
          <a:xfrm>
            <a:off x="11458270" y="4816"/>
            <a:ext cx="98646" cy="720000"/>
          </a:xfrm>
          <a:prstGeom prst="rect">
            <a:avLst/>
          </a:prstGeom>
          <a:solidFill>
            <a:srgbClr val="8905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LID4096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CBA1CEC5-7A76-BA19-E755-C617F8232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Max Muster | Musterweg 1 | 12345 Musterstadt</a:t>
            </a:r>
            <a:endParaRPr lang="LID4096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C02C96D8-40C5-005B-BF82-3C04936FF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5B567-5BE7-4D49-B235-F1B35C424665}" type="slidenum">
              <a:rPr lang="LID4096" smtClean="0"/>
              <a:t>1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507704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1D30C2-2B21-6262-B218-FEA2ADC277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latin typeface="Montserrat Light" panose="00000400000000000000" pitchFamily="2" charset="0"/>
              </a:rPr>
              <a:t>1. Einleitung</a:t>
            </a:r>
            <a:endParaRPr lang="LID4096" dirty="0">
              <a:latin typeface="Montserrat Light" panose="00000400000000000000" pitchFamily="2" charset="0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DAD7A38-28CB-0DAC-07D1-9CC5BAF5FE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>
                <a:latin typeface="Montserrat Light" panose="00000400000000000000" pitchFamily="2" charset="0"/>
              </a:rPr>
              <a:t>Beispieltext</a:t>
            </a:r>
            <a:endParaRPr lang="LID4096" dirty="0">
              <a:latin typeface="Montserrat Light" panose="00000400000000000000" pitchFamily="2" charset="0"/>
            </a:endParaRP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2DE75F9-A103-F7A7-286A-B3403A537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Max Muster | Musterweg 1 | 12345 Musterstadt</a:t>
            </a:r>
            <a:endParaRPr lang="LID4096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B167BBF-264D-130D-81E2-4D328DA12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5B567-5BE7-4D49-B235-F1B35C424665}" type="slidenum">
              <a:rPr lang="LID4096" smtClean="0"/>
              <a:t>2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145209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1D30C2-2B21-6262-B218-FEA2ADC277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latin typeface="Montserrat Light" panose="00000400000000000000" pitchFamily="2" charset="0"/>
              </a:rPr>
              <a:t>2. Kapitel 1</a:t>
            </a:r>
            <a:endParaRPr lang="LID4096" dirty="0">
              <a:latin typeface="Montserrat Light" panose="00000400000000000000" pitchFamily="2" charset="0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DAD7A38-28CB-0DAC-07D1-9CC5BAF5FE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>
                <a:latin typeface="Montserrat Light" panose="00000400000000000000" pitchFamily="2" charset="0"/>
              </a:rPr>
              <a:t>Beispieltext</a:t>
            </a:r>
            <a:endParaRPr lang="LID4096" dirty="0">
              <a:latin typeface="Montserrat Light" panose="00000400000000000000" pitchFamily="2" charset="0"/>
            </a:endParaRP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45DED7D-F1F4-A8B6-E82F-02F4DB47B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Max Muster | Musterweg 1 | 12345 Musterstadt</a:t>
            </a:r>
            <a:endParaRPr lang="LID4096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7E2A5A8-C3FF-4BA0-00BC-D47F88F7D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5B567-5BE7-4D49-B235-F1B35C424665}" type="slidenum">
              <a:rPr lang="LID4096" smtClean="0"/>
              <a:t>3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952431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1D30C2-2B21-6262-B218-FEA2ADC277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latin typeface="Montserrat Light" panose="00000400000000000000" pitchFamily="2" charset="0"/>
              </a:rPr>
              <a:t>3. Kapitel 2</a:t>
            </a:r>
            <a:endParaRPr lang="LID4096" dirty="0">
              <a:latin typeface="Montserrat Light" panose="00000400000000000000" pitchFamily="2" charset="0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DAD7A38-28CB-0DAC-07D1-9CC5BAF5FE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>
                <a:latin typeface="Montserrat Light" panose="00000400000000000000" pitchFamily="2" charset="0"/>
              </a:rPr>
              <a:t>Beispieltext</a:t>
            </a:r>
            <a:endParaRPr lang="LID4096" dirty="0">
              <a:latin typeface="Montserrat Light" panose="00000400000000000000" pitchFamily="2" charset="0"/>
            </a:endParaRP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93444A0-2B68-BD44-1E7A-F3500AD69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Max Muster | Musterweg 1 | 12345 Musterstadt</a:t>
            </a:r>
            <a:endParaRPr lang="LID4096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EA2AA80-3AFA-7FE0-6FCD-5890AB21F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5B567-5BE7-4D49-B235-F1B35C424665}" type="slidenum">
              <a:rPr lang="LID4096" smtClean="0"/>
              <a:t>4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4726223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1D30C2-2B21-6262-B218-FEA2ADC277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latin typeface="Montserrat Light" panose="00000400000000000000" pitchFamily="2" charset="0"/>
              </a:rPr>
              <a:t>4. Kapitel 3</a:t>
            </a:r>
            <a:endParaRPr lang="LID4096" dirty="0">
              <a:latin typeface="Montserrat Light" panose="00000400000000000000" pitchFamily="2" charset="0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DAD7A38-28CB-0DAC-07D1-9CC5BAF5FE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>
                <a:latin typeface="Montserrat Light" panose="00000400000000000000" pitchFamily="2" charset="0"/>
              </a:rPr>
              <a:t>Beispieltext</a:t>
            </a:r>
            <a:endParaRPr lang="LID4096" dirty="0">
              <a:latin typeface="Montserrat Light" panose="00000400000000000000" pitchFamily="2" charset="0"/>
            </a:endParaRPr>
          </a:p>
          <a:p>
            <a:pPr marL="0" indent="0">
              <a:buNone/>
            </a:pPr>
            <a:endParaRPr lang="LID4096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1EE3C65-5001-A3D1-B3C6-7C47EE758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Max Muster | Musterweg 1 | 12345 Musterstadt</a:t>
            </a:r>
            <a:endParaRPr lang="LID4096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B05D974-FBC2-7761-F362-0C26F9A3B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5B567-5BE7-4D49-B235-F1B35C424665}" type="slidenum">
              <a:rPr lang="LID4096" smtClean="0"/>
              <a:t>5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3635429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1D30C2-2B21-6262-B218-FEA2ADC277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latin typeface="Montserrat Light" panose="00000400000000000000" pitchFamily="2" charset="0"/>
              </a:rPr>
              <a:t>5. Kapitel 4</a:t>
            </a:r>
            <a:endParaRPr lang="LID4096" dirty="0">
              <a:latin typeface="Montserrat Light" panose="00000400000000000000" pitchFamily="2" charset="0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DAD7A38-28CB-0DAC-07D1-9CC5BAF5FE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>
                <a:latin typeface="Montserrat Light" panose="00000400000000000000" pitchFamily="2" charset="0"/>
              </a:rPr>
              <a:t>Beispieltext</a:t>
            </a:r>
            <a:endParaRPr lang="LID4096" dirty="0">
              <a:latin typeface="Montserrat Light" panose="00000400000000000000" pitchFamily="2" charset="0"/>
            </a:endParaRPr>
          </a:p>
          <a:p>
            <a:pPr marL="0" indent="0">
              <a:buNone/>
            </a:pPr>
            <a:endParaRPr lang="LID4096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5012DFE-A78E-7521-84ED-20F4557B9B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Max Muster | Musterweg 1 | 12345 Musterstadt</a:t>
            </a:r>
            <a:endParaRPr lang="LID4096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6E353BB-30ED-15D6-876D-83FD9E321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5B567-5BE7-4D49-B235-F1B35C424665}" type="slidenum">
              <a:rPr lang="LID4096" smtClean="0"/>
              <a:t>6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78920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1D30C2-2B21-6262-B218-FEA2ADC277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latin typeface="Montserrat Light" panose="00000400000000000000" pitchFamily="2" charset="0"/>
              </a:rPr>
              <a:t>6. Kapitel 5</a:t>
            </a:r>
            <a:endParaRPr lang="LID4096" dirty="0">
              <a:latin typeface="Montserrat Light" panose="00000400000000000000" pitchFamily="2" charset="0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DAD7A38-28CB-0DAC-07D1-9CC5BAF5FE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>
                <a:latin typeface="Montserrat Light" panose="00000400000000000000" pitchFamily="2" charset="0"/>
              </a:rPr>
              <a:t>Beispieltext</a:t>
            </a:r>
            <a:endParaRPr lang="LID4096" dirty="0">
              <a:latin typeface="Montserrat Light" panose="00000400000000000000" pitchFamily="2" charset="0"/>
            </a:endParaRPr>
          </a:p>
          <a:p>
            <a:pPr marL="0" indent="0">
              <a:buNone/>
            </a:pPr>
            <a:endParaRPr lang="LID4096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226C245-20CC-244D-9B43-6A4B40B2D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Max Muster | Musterweg 1 | 12345 Musterstadt</a:t>
            </a:r>
            <a:endParaRPr lang="LID4096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3C56761-E45F-C1D4-50CB-7E2C429A2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5B567-5BE7-4D49-B235-F1B35C424665}" type="slidenum">
              <a:rPr lang="LID4096" smtClean="0"/>
              <a:t>7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7816516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1D30C2-2B21-6262-B218-FEA2ADC277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latin typeface="Montserrat Light" panose="00000400000000000000" pitchFamily="2" charset="0"/>
              </a:rPr>
              <a:t>7. Schluss</a:t>
            </a:r>
            <a:endParaRPr lang="LID4096" dirty="0">
              <a:latin typeface="Montserrat Light" panose="00000400000000000000" pitchFamily="2" charset="0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DAD7A38-28CB-0DAC-07D1-9CC5BAF5FE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>
                <a:latin typeface="Montserrat Light" panose="00000400000000000000" pitchFamily="2" charset="0"/>
              </a:rPr>
              <a:t>Beispieltext</a:t>
            </a:r>
            <a:endParaRPr lang="LID4096" dirty="0">
              <a:latin typeface="Montserrat Light" panose="00000400000000000000" pitchFamily="2" charset="0"/>
            </a:endParaRPr>
          </a:p>
          <a:p>
            <a:pPr marL="0" indent="0">
              <a:buNone/>
            </a:pPr>
            <a:endParaRPr lang="LID4096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77C679F-9D39-F750-6863-F9CBCBCDF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Max Muster | Musterweg 1 | 12345 Musterstadt</a:t>
            </a:r>
            <a:endParaRPr lang="LID4096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D5647AA-9E70-72A3-48ED-7DF1E01A9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5B567-5BE7-4D49-B235-F1B35C424665}" type="slidenum">
              <a:rPr lang="LID4096" smtClean="0"/>
              <a:t>8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6680372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133</Words>
  <Application>Microsoft Office PowerPoint</Application>
  <PresentationFormat>Breitbild</PresentationFormat>
  <Paragraphs>40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Montserrat Light</vt:lpstr>
      <vt:lpstr>Office</vt:lpstr>
      <vt:lpstr>Inhaltsverzeichnis</vt:lpstr>
      <vt:lpstr>1. Einleitung</vt:lpstr>
      <vt:lpstr>2. Kapitel 1</vt:lpstr>
      <vt:lpstr>3. Kapitel 2</vt:lpstr>
      <vt:lpstr>4. Kapitel 3</vt:lpstr>
      <vt:lpstr>5. Kapitel 4</vt:lpstr>
      <vt:lpstr>6. Kapitel 5</vt:lpstr>
      <vt:lpstr>7. Schluss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Inhaltsverzeichnis</dc:title>
  <dc:creator>Christopher Bergmann</dc:creator>
  <cp:lastModifiedBy>Christopher Bergmann</cp:lastModifiedBy>
  <cp:revision>1</cp:revision>
  <dcterms:created xsi:type="dcterms:W3CDTF">2023-02-16T14:38:28Z</dcterms:created>
  <dcterms:modified xsi:type="dcterms:W3CDTF">2023-02-20T08:30:23Z</dcterms:modified>
</cp:coreProperties>
</file>