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3" autoAdjust="0"/>
    <p:restoredTop sz="94660"/>
  </p:normalViewPr>
  <p:slideViewPr>
    <p:cSldViewPr snapToGrid="0">
      <p:cViewPr varScale="1">
        <p:scale>
          <a:sx n="88" d="100"/>
          <a:sy n="88" d="100"/>
        </p:scale>
        <p:origin x="485" y="1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-6843" y="3887812"/>
            <a:ext cx="12195668" cy="457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Rectangle 6"/>
          <p:cNvSpPr/>
          <p:nvPr/>
        </p:nvSpPr>
        <p:spPr>
          <a:xfrm>
            <a:off x="-6843" y="2059012"/>
            <a:ext cx="12195668" cy="18288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5488" y="2166364"/>
            <a:ext cx="11247120" cy="1739347"/>
          </a:xfrm>
        </p:spPr>
        <p:txBody>
          <a:bodyPr tIns="45720" bIns="45720" anchor="ctr">
            <a:normAutofit/>
          </a:bodyPr>
          <a:lstStyle>
            <a:lvl1pPr algn="ctr">
              <a:lnSpc>
                <a:spcPct val="80000"/>
              </a:lnSpc>
              <a:defRPr sz="6000" spc="150" baseline="0">
                <a:solidFill>
                  <a:schemeClr val="bg1"/>
                </a:solidFill>
              </a:defRPr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47472" y="3913632"/>
            <a:ext cx="11506200" cy="457200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20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de-DE"/>
              <a:t>Master-Untertitelformat bearbeiten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46D627-5BAF-4AE3-9ACC-141706913CA3}" type="datetimeFigureOut">
              <a:rPr lang="de-DE" smtClean="0"/>
              <a:t>15.03.2023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824F12-C249-404B-A43D-CACF4F2A908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3524892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46D627-5BAF-4AE3-9ACC-141706913CA3}" type="datetimeFigureOut">
              <a:rPr lang="de-DE" smtClean="0"/>
              <a:t>15.03.2023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824F12-C249-404B-A43D-CACF4F2A908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326896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019312" y="0"/>
            <a:ext cx="27432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60624" y="274638"/>
            <a:ext cx="2402380" cy="5897562"/>
          </a:xfrm>
        </p:spPr>
        <p:txBody>
          <a:bodyPr vert="eaVert"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199" y="274638"/>
            <a:ext cx="7973291" cy="5897562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422854"/>
            <a:ext cx="2743196" cy="365125"/>
          </a:xfrm>
        </p:spPr>
        <p:txBody>
          <a:bodyPr/>
          <a:lstStyle/>
          <a:p>
            <a:fld id="{2D46D627-5BAF-4AE3-9ACC-141706913CA3}" type="datetimeFigureOut">
              <a:rPr lang="de-DE" smtClean="0"/>
              <a:t>15.03.2023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776135" y="6422854"/>
            <a:ext cx="4279669" cy="365125"/>
          </a:xfrm>
        </p:spPr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3048" y="6422854"/>
            <a:ext cx="879759" cy="365125"/>
          </a:xfrm>
        </p:spPr>
        <p:txBody>
          <a:bodyPr/>
          <a:lstStyle/>
          <a:p>
            <a:fld id="{D8824F12-C249-404B-A43D-CACF4F2A908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157693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46D627-5BAF-4AE3-9ACC-141706913CA3}" type="datetimeFigureOut">
              <a:rPr lang="de-DE" smtClean="0"/>
              <a:t>15.03.2023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824F12-C249-404B-A43D-CACF4F2A908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592357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Abschnitts-&#10;überschrif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-6843" y="2059012"/>
            <a:ext cx="12195668" cy="18288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-6843" y="3887812"/>
            <a:ext cx="12195668" cy="457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5488" y="2167128"/>
            <a:ext cx="11247120" cy="1737360"/>
          </a:xfrm>
        </p:spPr>
        <p:txBody>
          <a:bodyPr anchor="ctr">
            <a:noAutofit/>
          </a:bodyPr>
          <a:lstStyle>
            <a:lvl1pPr algn="ctr">
              <a:lnSpc>
                <a:spcPct val="80000"/>
              </a:lnSpc>
              <a:defRPr sz="6000" b="0" spc="150" baseline="0">
                <a:solidFill>
                  <a:schemeClr val="bg1"/>
                </a:solidFill>
              </a:defRPr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7472" y="3913212"/>
            <a:ext cx="11503152" cy="457200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2D46D627-5BAF-4AE3-9ACC-141706913CA3}" type="datetimeFigureOut">
              <a:rPr lang="de-DE" smtClean="0"/>
              <a:t>15.03.2023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D8824F12-C249-404B-A43D-CACF4F2A908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7984612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05344" y="2011680"/>
            <a:ext cx="4754880" cy="4206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30391" y="2011680"/>
            <a:ext cx="4754880" cy="4206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46D627-5BAF-4AE3-9ACC-141706913CA3}" type="datetimeFigureOut">
              <a:rPr lang="de-DE" smtClean="0"/>
              <a:t>15.03.2023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824F12-C249-404B-A43D-CACF4F2A908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200001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07008" y="1913470"/>
            <a:ext cx="4754880" cy="743094"/>
          </a:xfrm>
        </p:spPr>
        <p:txBody>
          <a:bodyPr anchor="ctr">
            <a:normAutofit/>
          </a:bodyPr>
          <a:lstStyle>
            <a:lvl1pPr marL="0" indent="0">
              <a:buNone/>
              <a:defRPr sz="21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07008" y="2656566"/>
            <a:ext cx="4754880" cy="35661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31230" y="1913470"/>
            <a:ext cx="4754880" cy="743094"/>
          </a:xfrm>
        </p:spPr>
        <p:txBody>
          <a:bodyPr anchor="ctr">
            <a:normAutofit/>
          </a:bodyPr>
          <a:lstStyle>
            <a:lvl1pPr marL="0" indent="0">
              <a:buNone/>
              <a:defRPr sz="21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31230" y="2656564"/>
            <a:ext cx="4754880" cy="35661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46D627-5BAF-4AE3-9ACC-141706913CA3}" type="datetimeFigureOut">
              <a:rPr lang="de-DE" smtClean="0"/>
              <a:t>15.03.2023</a:t>
            </a:fld>
            <a:endParaRPr lang="de-D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824F12-C249-404B-A43D-CACF4F2A908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819811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46D627-5BAF-4AE3-9ACC-141706913CA3}" type="datetimeFigureOut">
              <a:rPr lang="de-DE" smtClean="0"/>
              <a:t>15.03.2023</a:t>
            </a:fld>
            <a:endParaRPr lang="de-D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824F12-C249-404B-A43D-CACF4F2A908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193462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46D627-5BAF-4AE3-9ACC-141706913CA3}" type="datetimeFigureOut">
              <a:rPr lang="de-DE" smtClean="0"/>
              <a:t>15.03.2023</a:t>
            </a:fld>
            <a:endParaRPr lang="de-D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824F12-C249-404B-A43D-CACF4F2A908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575967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07008" y="2120054"/>
            <a:ext cx="6126480" cy="41148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789023" y="2147486"/>
            <a:ext cx="3200400" cy="3432319"/>
          </a:xfrm>
        </p:spPr>
        <p:txBody>
          <a:bodyPr>
            <a:normAutofit/>
          </a:bodyPr>
          <a:lstStyle>
            <a:lvl1pPr marL="0" indent="0">
              <a:lnSpc>
                <a:spcPct val="95000"/>
              </a:lnSpc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46D627-5BAF-4AE3-9ACC-141706913CA3}" type="datetimeFigureOut">
              <a:rPr lang="de-DE" smtClean="0"/>
              <a:t>15.03.2023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824F12-C249-404B-A43D-CACF4F2A908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36858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80160" y="2211494"/>
            <a:ext cx="6126480" cy="3931920"/>
          </a:xfrm>
          <a:solidFill>
            <a:schemeClr val="tx2">
              <a:lumMod val="60000"/>
              <a:lumOff val="40000"/>
            </a:schemeClr>
          </a:solidFill>
        </p:spPr>
        <p:txBody>
          <a:bodyPr tIns="365760" anchor="t"/>
          <a:lstStyle>
            <a:lvl1pPr marL="0" indent="0" algn="ctr">
              <a:buNone/>
              <a:defRPr sz="3200">
                <a:solidFill>
                  <a:schemeClr val="tx1">
                    <a:lumMod val="50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/>
              <a:t>Bild durch Klicken auf Symbol hinzufügen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790688" y="2150621"/>
            <a:ext cx="3200400" cy="3429000"/>
          </a:xfrm>
        </p:spPr>
        <p:txBody>
          <a:bodyPr>
            <a:normAutofit/>
          </a:bodyPr>
          <a:lstStyle>
            <a:lvl1pPr marL="0" indent="0">
              <a:lnSpc>
                <a:spcPct val="95000"/>
              </a:lnSpc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46D627-5BAF-4AE3-9ACC-141706913CA3}" type="datetimeFigureOut">
              <a:rPr lang="de-DE" smtClean="0"/>
              <a:t>15.03.2023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824F12-C249-404B-A43D-CACF4F2A908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135891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83" y="176109"/>
            <a:ext cx="12188952" cy="164591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02919" y="284176"/>
            <a:ext cx="9784080" cy="15087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02919" y="2011680"/>
            <a:ext cx="9784080" cy="42062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02266" y="6422854"/>
            <a:ext cx="3000894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l">
              <a:defRPr sz="1050">
                <a:solidFill>
                  <a:schemeClr val="tx1"/>
                </a:solidFill>
              </a:defRPr>
            </a:lvl1pPr>
          </a:lstStyle>
          <a:p>
            <a:fld id="{2D46D627-5BAF-4AE3-9ACC-141706913CA3}" type="datetimeFigureOut">
              <a:rPr lang="de-DE" smtClean="0"/>
              <a:t>15.03.2023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596471" y="6422854"/>
            <a:ext cx="50444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/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58927" y="6422854"/>
            <a:ext cx="946264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 b="0">
                <a:solidFill>
                  <a:schemeClr val="tx1"/>
                </a:solidFill>
              </a:defRPr>
            </a:lvl1pPr>
          </a:lstStyle>
          <a:p>
            <a:fld id="{D8824F12-C249-404B-A43D-CACF4F2A908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9545516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000" kern="1200" cap="all" baseline="0">
          <a:solidFill>
            <a:schemeClr val="bg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tx1"/>
        </a:buClr>
        <a:buFont typeface="Wingdings" pitchFamily="2" charset="2"/>
        <a:buChar char="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4114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6400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8686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0972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2846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718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29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18062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696BE1F-46D2-662F-144F-2ED0FBC206E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dirty="0"/>
              <a:t>Einladung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D9A534D0-9A45-78CE-F005-5248EEB5DEA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47472" y="4376988"/>
            <a:ext cx="11506200" cy="2452846"/>
          </a:xfrm>
        </p:spPr>
        <p:txBody>
          <a:bodyPr>
            <a:normAutofit fontScale="92500" lnSpcReduction="10000"/>
          </a:bodyPr>
          <a:lstStyle/>
          <a:p>
            <a:r>
              <a:rPr lang="de-DE" dirty="0">
                <a:solidFill>
                  <a:schemeClr val="bg2">
                    <a:lumMod val="50000"/>
                  </a:schemeClr>
                </a:solidFill>
              </a:rPr>
              <a:t>Liebe/r _____________,</a:t>
            </a:r>
          </a:p>
          <a:p>
            <a:endParaRPr lang="de-DE" dirty="0">
              <a:solidFill>
                <a:schemeClr val="bg2">
                  <a:lumMod val="50000"/>
                </a:schemeClr>
              </a:solidFill>
            </a:endParaRPr>
          </a:p>
          <a:p>
            <a:r>
              <a:rPr lang="de-DE" dirty="0">
                <a:solidFill>
                  <a:schemeClr val="bg2">
                    <a:lumMod val="50000"/>
                  </a:schemeClr>
                </a:solidFill>
              </a:rPr>
              <a:t>am ____________ habe ich Geburtstag und würde mich sehr freuen, wenn du am Nachmittag einige lustige Stunden mit mir verbringen möchtest. </a:t>
            </a:r>
          </a:p>
          <a:p>
            <a:endParaRPr lang="de-DE" dirty="0">
              <a:solidFill>
                <a:schemeClr val="bg2">
                  <a:lumMod val="50000"/>
                </a:schemeClr>
              </a:solidFill>
            </a:endParaRPr>
          </a:p>
          <a:p>
            <a:r>
              <a:rPr lang="de-DE" dirty="0">
                <a:solidFill>
                  <a:schemeClr val="bg2">
                    <a:lumMod val="50000"/>
                  </a:schemeClr>
                </a:solidFill>
              </a:rPr>
              <a:t>Meine Geburtstagsfeier beginnt um ___Uhr bei mir zuhause. </a:t>
            </a:r>
          </a:p>
          <a:p>
            <a:endParaRPr lang="de-DE" dirty="0">
              <a:solidFill>
                <a:schemeClr val="bg2">
                  <a:lumMod val="50000"/>
                </a:schemeClr>
              </a:solidFill>
            </a:endParaRPr>
          </a:p>
          <a:p>
            <a:r>
              <a:rPr lang="de-DE" dirty="0">
                <a:solidFill>
                  <a:schemeClr val="bg2">
                    <a:lumMod val="50000"/>
                  </a:schemeClr>
                </a:solidFill>
              </a:rPr>
              <a:t>Gib mir bitte bis zum _____________ Bescheid, ob du dabei bist. </a:t>
            </a:r>
          </a:p>
          <a:p>
            <a:endParaRPr lang="de-DE" dirty="0">
              <a:solidFill>
                <a:schemeClr val="bg2">
                  <a:lumMod val="50000"/>
                </a:schemeClr>
              </a:solidFill>
            </a:endParaRPr>
          </a:p>
          <a:p>
            <a:r>
              <a:rPr lang="de-DE" dirty="0">
                <a:solidFill>
                  <a:schemeClr val="bg2">
                    <a:lumMod val="50000"/>
                  </a:schemeClr>
                </a:solidFill>
              </a:rPr>
              <a:t>Dein/e </a:t>
            </a:r>
          </a:p>
          <a:p>
            <a:endParaRPr lang="de-DE" dirty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6EF4CF7A-59BD-448C-DB89-62084BC3E7E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2932" y="174910"/>
            <a:ext cx="3186135" cy="2124090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2C611C7A-9BBD-0669-B812-9574CC27D7D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265" t="3055" b="67795"/>
          <a:stretch/>
        </p:blipFill>
        <p:spPr>
          <a:xfrm>
            <a:off x="10067066" y="-172794"/>
            <a:ext cx="1087745" cy="1343431"/>
          </a:xfrm>
          <a:prstGeom prst="rect">
            <a:avLst/>
          </a:prstGeom>
        </p:spPr>
      </p:pic>
      <p:pic>
        <p:nvPicPr>
          <p:cNvPr id="10" name="Grafik 9">
            <a:extLst>
              <a:ext uri="{FF2B5EF4-FFF2-40B4-BE49-F238E27FC236}">
                <a16:creationId xmlns:a16="http://schemas.microsoft.com/office/drawing/2014/main" id="{E5CB8BD4-884E-9E36-BFB7-FFB97905CDA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265" t="3055" b="67795"/>
          <a:stretch/>
        </p:blipFill>
        <p:spPr>
          <a:xfrm>
            <a:off x="10782885" y="732091"/>
            <a:ext cx="1031364" cy="1273797"/>
          </a:xfrm>
          <a:prstGeom prst="rect">
            <a:avLst/>
          </a:prstGeom>
        </p:spPr>
      </p:pic>
      <p:pic>
        <p:nvPicPr>
          <p:cNvPr id="11" name="Grafik 10">
            <a:extLst>
              <a:ext uri="{FF2B5EF4-FFF2-40B4-BE49-F238E27FC236}">
                <a16:creationId xmlns:a16="http://schemas.microsoft.com/office/drawing/2014/main" id="{D309FDE7-067F-FCC6-BF04-549D6AB10F0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265" t="3055" b="67795"/>
          <a:stretch/>
        </p:blipFill>
        <p:spPr>
          <a:xfrm>
            <a:off x="9542334" y="836395"/>
            <a:ext cx="887500" cy="10961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403379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Gebändert">
  <a:themeElements>
    <a:clrScheme name="Gebändert">
      <a:dk1>
        <a:srgbClr val="2C2C2C"/>
      </a:dk1>
      <a:lt1>
        <a:srgbClr val="FFFFFF"/>
      </a:lt1>
      <a:dk2>
        <a:srgbClr val="F56617"/>
      </a:dk2>
      <a:lt2>
        <a:srgbClr val="DDDDDD"/>
      </a:lt2>
      <a:accent1>
        <a:srgbClr val="FFC000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0"/>
      </a:accent6>
      <a:hlink>
        <a:srgbClr val="FF9933"/>
      </a:hlink>
      <a:folHlink>
        <a:srgbClr val="6C606A"/>
      </a:folHlink>
    </a:clrScheme>
    <a:fontScheme name="Gebändert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Gebänder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120000"/>
                <a:lumMod val="107000"/>
              </a:schemeClr>
            </a:gs>
            <a:gs pos="50000">
              <a:schemeClr val="phClr">
                <a:tint val="70000"/>
                <a:satMod val="124000"/>
                <a:lumMod val="103000"/>
              </a:schemeClr>
            </a:gs>
            <a:gs pos="100000">
              <a:schemeClr val="phClr">
                <a:tint val="85000"/>
                <a:satMod val="12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5000"/>
                <a:shade val="98000"/>
                <a:satMod val="110000"/>
                <a:lumMod val="103000"/>
              </a:schemeClr>
            </a:gs>
            <a:gs pos="50000">
              <a:schemeClr val="phClr">
                <a:shade val="85000"/>
                <a:satMod val="105000"/>
                <a:lumMod val="100000"/>
              </a:schemeClr>
            </a:gs>
            <a:gs pos="100000">
              <a:schemeClr val="phClr">
                <a:shade val="60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5875" dir="5400000" algn="ctr" rotWithShape="0">
              <a:srgbClr val="000000">
                <a:alpha val="68000"/>
              </a:srgbClr>
            </a:outerShdw>
          </a:effectLst>
        </a:effectStyle>
        <a:effectStyle>
          <a:effectLst>
            <a:outerShdw blurRad="88900" dist="2794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/>
              <a:schemeClr val="phClr">
                <a:shade val="91000"/>
                <a:satMod val="105000"/>
              </a:schemeClr>
            </a:duotone>
          </a:blip>
          <a:tile tx="0" ty="0" sx="100000" sy="100000" flip="none" algn="tl"/>
        </a:blip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nded" id="{98DFF888-2449-4D28-977C-6306C017633E}" vid="{B7CF026C-957E-4F4E-893C-D02C23AB631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TM03090430[[fn=Gebändert]]</Template>
  <TotalTime>0</TotalTime>
  <Words>54</Words>
  <Application>Microsoft Office PowerPoint</Application>
  <PresentationFormat>Breitbild</PresentationFormat>
  <Paragraphs>10</Paragraphs>
  <Slides>1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2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</vt:i4>
      </vt:variant>
    </vt:vector>
  </HeadingPairs>
  <TitlesOfParts>
    <vt:vector size="4" baseType="lpstr">
      <vt:lpstr>Corbel</vt:lpstr>
      <vt:lpstr>Wingdings</vt:lpstr>
      <vt:lpstr>Gebändert</vt:lpstr>
      <vt:lpstr>Einladung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Einladung</dc:title>
  <dc:creator>Christopher Bergmann</dc:creator>
  <cp:lastModifiedBy>Christopher Bergmann</cp:lastModifiedBy>
  <cp:revision>1</cp:revision>
  <dcterms:created xsi:type="dcterms:W3CDTF">2023-03-15T09:13:21Z</dcterms:created>
  <dcterms:modified xsi:type="dcterms:W3CDTF">2023-03-15T09:23:26Z</dcterms:modified>
</cp:coreProperties>
</file>