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80" d="100"/>
          <a:sy n="80" d="100"/>
        </p:scale>
        <p:origin x="787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AD8CF63-7A91-40A2-A630-804F51E4989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B046B21-9E58-42E8-AB4C-27E46104561C}" type="slidenum">
              <a:rPr lang="de-DE" smtClean="0"/>
              <a:t>‹Nr.›</a:t>
            </a:fld>
            <a:endParaRPr lang="de-DE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63109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CF63-7A91-40A2-A630-804F51E4989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6B21-9E58-42E8-AB4C-27E4610456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5208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CF63-7A91-40A2-A630-804F51E4989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6B21-9E58-42E8-AB4C-27E4610456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721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CF63-7A91-40A2-A630-804F51E4989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6B21-9E58-42E8-AB4C-27E4610456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4562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D8CF63-7A91-40A2-A630-804F51E4989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046B21-9E58-42E8-AB4C-27E46104561C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630416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CF63-7A91-40A2-A630-804F51E4989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6B21-9E58-42E8-AB4C-27E4610456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5375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CF63-7A91-40A2-A630-804F51E4989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6B21-9E58-42E8-AB4C-27E4610456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1306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CF63-7A91-40A2-A630-804F51E4989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6B21-9E58-42E8-AB4C-27E4610456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5826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8CF63-7A91-40A2-A630-804F51E4989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46B21-9E58-42E8-AB4C-27E4610456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1357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D8CF63-7A91-40A2-A630-804F51E4989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046B21-9E58-42E8-AB4C-27E46104561C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90996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AD8CF63-7A91-40A2-A630-804F51E4989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B046B21-9E58-42E8-AB4C-27E46104561C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37396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AD8CF63-7A91-40A2-A630-804F51E49898}" type="datetimeFigureOut">
              <a:rPr lang="de-DE" smtClean="0"/>
              <a:t>15.03.2023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8B046B21-9E58-42E8-AB4C-27E46104561C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03180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6E42B3-E7D7-A235-769E-A7685B917F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558" y="1358874"/>
            <a:ext cx="10125572" cy="1463040"/>
          </a:xfrm>
        </p:spPr>
        <p:txBody>
          <a:bodyPr/>
          <a:lstStyle/>
          <a:p>
            <a:r>
              <a:rPr lang="de-DE" dirty="0"/>
              <a:t>Einladung </a:t>
            </a:r>
            <a:r>
              <a:rPr lang="de-DE" sz="6000" cap="none" dirty="0"/>
              <a:t>zur </a:t>
            </a:r>
            <a:r>
              <a:rPr lang="de-DE" sz="6000" cap="none" dirty="0" err="1"/>
              <a:t>Dinoparty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9416CB3-8363-CC1F-1F3D-75462B4A06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0756" y="2665194"/>
            <a:ext cx="9733377" cy="2964215"/>
          </a:xfrm>
        </p:spPr>
        <p:txBody>
          <a:bodyPr>
            <a:normAutofit fontScale="92500"/>
          </a:bodyPr>
          <a:lstStyle/>
          <a:p>
            <a:r>
              <a:rPr lang="de-DE" dirty="0"/>
              <a:t>Liebe/r _____________,</a:t>
            </a:r>
          </a:p>
          <a:p>
            <a:r>
              <a:rPr lang="de-DE" dirty="0"/>
              <a:t>es ist wieder soweit: am ____________ habe ich Geburtstag. Das möchte ich gerne mit dir feiern, und zwar mit Spiel und Spaß am ____________ ab ____ Uhr bei mir zuhause in </a:t>
            </a:r>
            <a:r>
              <a:rPr lang="de-DE"/>
              <a:t>der _______________________________________. </a:t>
            </a:r>
            <a:endParaRPr lang="de-DE" dirty="0"/>
          </a:p>
          <a:p>
            <a:r>
              <a:rPr lang="de-DE" dirty="0"/>
              <a:t>Mitbringen solltest du nur gute Laune und Kleidung, die dreckig werden kann. </a:t>
            </a:r>
          </a:p>
          <a:p>
            <a:r>
              <a:rPr lang="de-DE" dirty="0"/>
              <a:t>Ich freue mich auf dich! </a:t>
            </a:r>
          </a:p>
          <a:p>
            <a:endParaRPr lang="de-DE" dirty="0"/>
          </a:p>
          <a:p>
            <a:r>
              <a:rPr lang="de-DE" dirty="0"/>
              <a:t>Dein/e 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CCFA6AF3-6772-9C42-F8DE-9253CE6635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813" y="4534312"/>
            <a:ext cx="3046051" cy="2115578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F1425400-04AE-B4FB-5B7A-B7DF546186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7713" y="162974"/>
            <a:ext cx="2557417" cy="175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872995"/>
      </p:ext>
    </p:extLst>
  </p:cSld>
  <p:clrMapOvr>
    <a:masterClrMapping/>
  </p:clrMapOvr>
</p:sld>
</file>

<file path=ppt/theme/theme1.xml><?xml version="1.0" encoding="utf-8"?>
<a:theme xmlns:a="http://schemas.openxmlformats.org/drawingml/2006/main" name="Ausschnitt">
  <a:themeElements>
    <a:clrScheme name="Ausschnitt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66C8E3"/>
      </a:hlink>
      <a:folHlink>
        <a:srgbClr val="B162A1"/>
      </a:folHlink>
    </a:clrScheme>
    <a:fontScheme name="Ausschnitt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usschnit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TM10001105[[fn=Ausschnitt]]</Template>
  <TotalTime>0</TotalTime>
  <Words>66</Words>
  <Application>Microsoft Office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Franklin Gothic Book</vt:lpstr>
      <vt:lpstr>Ausschnitt</vt:lpstr>
      <vt:lpstr>Einladung zur Dinoparty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Einladung zur Dinoparty</dc:title>
  <dc:creator>Christopher Bergmann</dc:creator>
  <cp:lastModifiedBy>Christopher Bergmann</cp:lastModifiedBy>
  <cp:revision>1</cp:revision>
  <dcterms:created xsi:type="dcterms:W3CDTF">2023-03-15T09:03:22Z</dcterms:created>
  <dcterms:modified xsi:type="dcterms:W3CDTF">2023-03-15T09:12:11Z</dcterms:modified>
</cp:coreProperties>
</file>