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Bergmann" userId="cd6dbf49-56a3-4659-9ab1-1905fd6d6f64" providerId="ADAL" clId="{0DAF67BD-8BCF-4069-9450-95413F3439B9}"/>
    <pc:docChg chg="custSel modSld">
      <pc:chgData name="Christopher Bergmann" userId="cd6dbf49-56a3-4659-9ab1-1905fd6d6f64" providerId="ADAL" clId="{0DAF67BD-8BCF-4069-9450-95413F3439B9}" dt="2023-03-15T09:24:52.424" v="6" actId="1076"/>
      <pc:docMkLst>
        <pc:docMk/>
      </pc:docMkLst>
      <pc:sldChg chg="addSp delSp modSp mod">
        <pc:chgData name="Christopher Bergmann" userId="cd6dbf49-56a3-4659-9ab1-1905fd6d6f64" providerId="ADAL" clId="{0DAF67BD-8BCF-4069-9450-95413F3439B9}" dt="2023-03-15T09:24:52.424" v="6" actId="1076"/>
        <pc:sldMkLst>
          <pc:docMk/>
          <pc:sldMk cId="1888047117" sldId="256"/>
        </pc:sldMkLst>
        <pc:picChg chg="del">
          <ac:chgData name="Christopher Bergmann" userId="cd6dbf49-56a3-4659-9ab1-1905fd6d6f64" providerId="ADAL" clId="{0DAF67BD-8BCF-4069-9450-95413F3439B9}" dt="2023-03-15T09:24:40.876" v="0" actId="478"/>
          <ac:picMkLst>
            <pc:docMk/>
            <pc:sldMk cId="1888047117" sldId="256"/>
            <ac:picMk id="6" creationId="{71C6C773-E2E0-E5CB-E37B-619A43B86886}"/>
          </ac:picMkLst>
        </pc:picChg>
        <pc:picChg chg="add mod">
          <ac:chgData name="Christopher Bergmann" userId="cd6dbf49-56a3-4659-9ab1-1905fd6d6f64" providerId="ADAL" clId="{0DAF67BD-8BCF-4069-9450-95413F3439B9}" dt="2023-03-15T09:24:52.424" v="6" actId="1076"/>
          <ac:picMkLst>
            <pc:docMk/>
            <pc:sldMk cId="1888047117" sldId="256"/>
            <ac:picMk id="7" creationId="{86D0622B-06F2-1160-7222-C96147EC602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37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0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60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98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51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94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237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20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91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90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9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04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41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77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87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25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BEE4-2F88-45C2-AF9F-4932957895C7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1A58A5-2283-4119-80AA-5459B23BFC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18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E8062-8C4B-48D3-5FCE-8636A29E7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98709"/>
            <a:ext cx="7766936" cy="1004281"/>
          </a:xfrm>
        </p:spPr>
        <p:txBody>
          <a:bodyPr/>
          <a:lstStyle/>
          <a:p>
            <a:r>
              <a:rPr lang="de-DE" sz="6600" dirty="0"/>
              <a:t>Einladung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915B389-6CBF-47E3-6477-65FEF7908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707" y="1490770"/>
            <a:ext cx="8719296" cy="4771348"/>
          </a:xfrm>
        </p:spPr>
        <p:txBody>
          <a:bodyPr>
            <a:normAutofit fontScale="70000" lnSpcReduction="20000"/>
          </a:bodyPr>
          <a:lstStyle/>
          <a:p>
            <a:r>
              <a:rPr lang="de-DE" sz="4000" dirty="0"/>
              <a:t>Liebe/r _______________, </a:t>
            </a:r>
          </a:p>
          <a:p>
            <a:r>
              <a:rPr lang="de-DE" sz="4000" dirty="0"/>
              <a:t>hiermit lade ich dich herzlich zu meiner Geburtstagsfeier am ____________ um ____ Uhr ein. </a:t>
            </a:r>
          </a:p>
          <a:p>
            <a:endParaRPr lang="de-DE" sz="4000" dirty="0"/>
          </a:p>
          <a:p>
            <a:r>
              <a:rPr lang="de-DE" sz="4000" dirty="0"/>
              <a:t>Das erwartet dich: leckere Snacks und natürlich Geburtstagskuchen, spannende Spiele und viel Spaß.</a:t>
            </a:r>
          </a:p>
          <a:p>
            <a:r>
              <a:rPr lang="de-DE" sz="4000" dirty="0"/>
              <a:t> </a:t>
            </a:r>
          </a:p>
          <a:p>
            <a:r>
              <a:rPr lang="de-DE" sz="4000" dirty="0"/>
              <a:t>Bist du dabei? Sag mir bitte bis zum ____________ Bescheid, ob ich mit dir rechnen kann. </a:t>
            </a:r>
          </a:p>
          <a:p>
            <a:pPr algn="l"/>
            <a:endParaRPr lang="de-DE" sz="4000" dirty="0"/>
          </a:p>
          <a:p>
            <a:pPr algn="l"/>
            <a:r>
              <a:rPr lang="de-DE" sz="4000" dirty="0"/>
              <a:t>Dein/e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B3A5B5D-C91E-9CDE-EDD5-6A9B774A15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53" t="3296" b="13269"/>
          <a:stretch/>
        </p:blipFill>
        <p:spPr>
          <a:xfrm>
            <a:off x="5664080" y="5288925"/>
            <a:ext cx="1405699" cy="156907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6D0622B-06F2-1160-7222-C96147EC60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04" y="104007"/>
            <a:ext cx="1454558" cy="192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471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59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Einladung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Einladung</dc:title>
  <dc:creator>Christopher Bergmann</dc:creator>
  <cp:lastModifiedBy>Christopher Bergmann</cp:lastModifiedBy>
  <cp:revision>1</cp:revision>
  <dcterms:created xsi:type="dcterms:W3CDTF">2023-03-15T08:56:05Z</dcterms:created>
  <dcterms:modified xsi:type="dcterms:W3CDTF">2023-03-15T09:25:01Z</dcterms:modified>
</cp:coreProperties>
</file>